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930" y="-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286000"/>
            <a:ext cx="7772400" cy="1470025"/>
          </a:xfrm>
        </p:spPr>
        <p:txBody>
          <a:bodyPr/>
          <a:lstStyle/>
          <a:p>
            <a:r>
              <a:rPr lang="en-US" dirty="0" smtClean="0"/>
              <a:t>TOY STORE KPI REPORT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/>
          <a:p>
            <a:r>
              <a:rPr lang="en-US" dirty="0" smtClean="0"/>
              <a:t>USING POWER BI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000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30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136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16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736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386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44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16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580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16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1258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16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644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90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7797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755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3582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60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3088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458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671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A brief summary of the project. </a:t>
            </a:r>
            <a:r>
              <a:rPr lang="en-US" smtClean="0"/>
              <a:t>(Screen </a:t>
            </a:r>
            <a:r>
              <a:rPr lang="en-US"/>
              <a:t>shots </a:t>
            </a:r>
            <a:r>
              <a:rPr lang="en-US" smtClean="0"/>
              <a:t>below)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1. Connected to the data set </a:t>
            </a:r>
          </a:p>
          <a:p>
            <a:r>
              <a:rPr lang="en-US" dirty="0"/>
              <a:t>2. Uploaded the necessary tables (connecting to the source) </a:t>
            </a:r>
          </a:p>
          <a:p>
            <a:r>
              <a:rPr lang="en-US" dirty="0"/>
              <a:t>3. Checking the data quality of the table (Null values, missing fields, counts, distribution, data types, primary and foreign keys)</a:t>
            </a:r>
          </a:p>
          <a:p>
            <a:r>
              <a:rPr lang="en-US" dirty="0"/>
              <a:t>4. Identified date and price data types were wrong and corrected the same </a:t>
            </a:r>
          </a:p>
          <a:p>
            <a:r>
              <a:rPr lang="en-US" dirty="0"/>
              <a:t>5. Analyzed Max and Min Values, Count of stores from the primary key,</a:t>
            </a:r>
          </a:p>
          <a:p>
            <a:r>
              <a:rPr lang="en-US" dirty="0"/>
              <a:t>6. Column profiling selected to include the entire data set instead of first 100 columns </a:t>
            </a:r>
          </a:p>
          <a:p>
            <a:r>
              <a:rPr lang="en-US" dirty="0"/>
              <a:t>7. Adding column Start of the month</a:t>
            </a:r>
          </a:p>
          <a:p>
            <a:r>
              <a:rPr lang="en-US" dirty="0"/>
              <a:t>8. Checked data model and established "one to many " relationship as per the "STAR SCHEMA"</a:t>
            </a:r>
          </a:p>
          <a:p>
            <a:r>
              <a:rPr lang="en-US" dirty="0"/>
              <a:t>9. Created a date hierarchy</a:t>
            </a:r>
          </a:p>
          <a:p>
            <a:r>
              <a:rPr lang="en-US" dirty="0"/>
              <a:t>10. Hiding columns from the table in data model view</a:t>
            </a:r>
          </a:p>
          <a:p>
            <a:r>
              <a:rPr lang="en-US" dirty="0"/>
              <a:t>11. New column created, used “related” function to bring in columns from the “ones” table to the “many table” through the relationships set earlier</a:t>
            </a:r>
          </a:p>
          <a:p>
            <a:r>
              <a:rPr lang="en-US" dirty="0"/>
              <a:t>12. Creating new columns with formulas and updating the decimal places</a:t>
            </a:r>
          </a:p>
          <a:p>
            <a:r>
              <a:rPr lang="en-US" dirty="0"/>
              <a:t>13. Creating a new measure for total orders</a:t>
            </a:r>
          </a:p>
          <a:p>
            <a:r>
              <a:rPr lang="en-US" dirty="0"/>
              <a:t>14. Using the SUMX function to calculate revenue as a measure</a:t>
            </a:r>
          </a:p>
          <a:p>
            <a:r>
              <a:rPr lang="en-US" dirty="0"/>
              <a:t>15. Using format tool</a:t>
            </a:r>
          </a:p>
          <a:p>
            <a:r>
              <a:rPr lang="en-US" dirty="0"/>
              <a:t>16. Distributing the tables horizontally using the format option</a:t>
            </a:r>
          </a:p>
          <a:p>
            <a:r>
              <a:rPr lang="en-US" dirty="0"/>
              <a:t>17. Using the drill option to drill through the date hierarchy</a:t>
            </a:r>
          </a:p>
          <a:p>
            <a:r>
              <a:rPr lang="en-US" dirty="0"/>
              <a:t>18. Using the line smoothing option</a:t>
            </a:r>
          </a:p>
          <a:p>
            <a:r>
              <a:rPr lang="en-US" dirty="0"/>
              <a:t>19. Final finishing of the dashboard display (background, borders, spacing, edge rounding, padding, alignment etc.)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269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755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0312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41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9264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458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3208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458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458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458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316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458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8696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755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5988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755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6803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755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6350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90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3797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762"/>
          <a:stretch/>
        </p:blipFill>
        <p:spPr bwMode="auto">
          <a:xfrm>
            <a:off x="0" y="0"/>
            <a:ext cx="9144000" cy="762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0538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6538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865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16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7065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16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8274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30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001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458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2523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401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899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279</Words>
  <Application>Microsoft Office PowerPoint</Application>
  <PresentationFormat>On-screen Show (4:3)</PresentationFormat>
  <Paragraphs>69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TOY STORE KPI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cian</dc:creator>
  <cp:lastModifiedBy>cian</cp:lastModifiedBy>
  <cp:revision>8</cp:revision>
  <dcterms:created xsi:type="dcterms:W3CDTF">2006-08-16T00:00:00Z</dcterms:created>
  <dcterms:modified xsi:type="dcterms:W3CDTF">2024-07-22T22:03:21Z</dcterms:modified>
</cp:coreProperties>
</file>